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257" r:id="rId2"/>
    <p:sldId id="258" r:id="rId3"/>
    <p:sldId id="259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80" d="100"/>
          <a:sy n="80" d="100"/>
        </p:scale>
        <p:origin x="37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28/07/2020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4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1655219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5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9105167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8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9449950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9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9815503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12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6203443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13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763641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7/28/2020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7/28/2020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7/28/2020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7/28/2020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7/28/2020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981200"/>
            <a:ext cx="109728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祂已復活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4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</a:t>
            </a:r>
            <a:r>
              <a:rPr lang="en-PH" altLang="zh-TW" sz="4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e is Risen</a:t>
            </a:r>
            <a:endParaRPr lang="en-US" sz="4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381000"/>
            <a:ext cx="10668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3.</a:t>
            </a:r>
            <a:r>
              <a:rPr lang="en-PH" altLang="zh-TW" sz="7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哈利路亞</a:t>
            </a:r>
            <a:r>
              <a:rPr lang="en-US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!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祂有復活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 Ha-   li-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!       I     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koh-oah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永消除死失絕望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siau-tu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-sit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choat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-bong,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Hal-le-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jah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He is risen,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Death for aye has lost his sting;</a:t>
            </a:r>
          </a:p>
          <a:p>
            <a:pPr marL="45720" indent="0" algn="ctr">
              <a:buNone/>
            </a:pPr>
            <a:endParaRPr lang="en-US" altLang="zh-TW" sz="74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20834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祂本身是復活活命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I   pun-sin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koh-oah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oah-mia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屬於祂都會出墓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Siok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I  long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chhut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bong,</a:t>
            </a:r>
            <a:endParaRPr lang="en-US" altLang="zh-TW" sz="30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Christ, Himself the Resurrection,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From the grave His own will bring: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73217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858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祂有復活祂有復活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I    u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koh-oah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I     u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koh-oah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活的主要來的王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Oah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e   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beh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lai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e  Ong,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He is risen, He is risen,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Living Lord and coming King,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612921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858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祂有復活祂有復活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I     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koh-oah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I    u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koh-oah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活的主要來的王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Oah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e   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beh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lai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e   Ong.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He is risen, He is risen,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Living Lord and coming King.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74099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381000"/>
            <a:ext cx="10668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1.</a:t>
            </a:r>
            <a:r>
              <a:rPr lang="en-PH" altLang="zh-TW" sz="7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哈利路亞</a:t>
            </a:r>
            <a:r>
              <a:rPr lang="en-US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!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祂有復活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 Ha-  li-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!      I      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koh-oah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咱的主出墓復起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Lan e 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chhut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-bong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koh-khi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Hal-le-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jah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He is risen,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is gone up on high</a:t>
            </a:r>
          </a:p>
          <a:p>
            <a:pPr marL="45720" indent="0" algn="ctr">
              <a:buNone/>
            </a:pPr>
            <a:endParaRPr lang="en-US" altLang="zh-TW" sz="74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祂解開死失的把縛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I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thau-khui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sit    e     pe-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pak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天使報世人歡喜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T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hi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-sai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po   se-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jin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hoa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-hi,</a:t>
            </a:r>
            <a:r>
              <a:rPr lang="en-US" altLang="zh-TW" sz="3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endParaRPr lang="en-US" altLang="zh-TW" sz="30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Burst the bars of death asunder,</a:t>
            </a: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Angels shout, and men reply: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858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祂有復活祂有復活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I     u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koh-oah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I     u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koh-oah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永永活都無再死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Eng-eng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oah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long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koh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He is risen, He is risen,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Living now, no more to die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03276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858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祂有復活祂有復活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I     u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koh-oah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I     u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koh-oah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永永活都無再死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Eng-eng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oah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long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koh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He is risen, He is risen,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Living now, no more to die.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46536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381000"/>
            <a:ext cx="10668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2.</a:t>
            </a:r>
            <a:r>
              <a:rPr lang="en-PH" altLang="zh-TW" sz="7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哈利路亞</a:t>
            </a:r>
            <a:r>
              <a:rPr lang="en-US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!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祂有復活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 Ha-  li-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!      I      u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koh-oah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在天上高高擧起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thi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koai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-koai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ku-khi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Hal-le-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jah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He is risen,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Our exalted Head to be;</a:t>
            </a:r>
          </a:p>
          <a:p>
            <a:pPr marL="45720" indent="0" algn="ctr">
              <a:buNone/>
            </a:pPr>
            <a:endParaRPr lang="en-US" altLang="zh-TW" sz="74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24262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就降落聖神做見證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kang-loh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Seng Sin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kian-cheng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祂做咱中保就是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Tiong-po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chiu-si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US" altLang="zh-TW" sz="30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Sends the witness of the Spirit</a:t>
            </a: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That our Advocate is He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474932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858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祂有復活祂有復活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I     u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koh-oah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I     u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koh-oah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咱靠祂得着稱義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Lan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I   tit-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tioh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chheng-gi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He is risen, He is risen,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Justified in Him are we,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507411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858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祂有復活祂有復活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I     u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koh-oah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I     u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koh-oah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咱靠祂得着稱義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Lan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I   tit-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tioh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chheng-gi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He is risen, He is risen,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Justified in Him are we.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75370186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1743</TotalTime>
  <Words>584</Words>
  <Application>Microsoft Office PowerPoint</Application>
  <PresentationFormat>Widescreen</PresentationFormat>
  <Paragraphs>96</Paragraphs>
  <Slides>13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216</cp:revision>
  <dcterms:created xsi:type="dcterms:W3CDTF">2018-01-05T06:11:53Z</dcterms:created>
  <dcterms:modified xsi:type="dcterms:W3CDTF">2020-07-28T07:04:39Z</dcterms:modified>
</cp:coreProperties>
</file>